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9" r:id="rId5"/>
    <p:sldId id="290" r:id="rId6"/>
    <p:sldId id="296" r:id="rId7"/>
    <p:sldId id="294" r:id="rId8"/>
    <p:sldId id="297" r:id="rId9"/>
    <p:sldId id="308" r:id="rId10"/>
    <p:sldId id="295" r:id="rId11"/>
    <p:sldId id="299" r:id="rId12"/>
    <p:sldId id="298" r:id="rId13"/>
    <p:sldId id="302" r:id="rId14"/>
    <p:sldId id="300" r:id="rId15"/>
    <p:sldId id="303" r:id="rId16"/>
    <p:sldId id="301" r:id="rId17"/>
    <p:sldId id="289" r:id="rId18"/>
    <p:sldId id="307" r:id="rId19"/>
    <p:sldId id="304" r:id="rId20"/>
    <p:sldId id="291" r:id="rId21"/>
    <p:sldId id="305" r:id="rId22"/>
    <p:sldId id="292" r:id="rId23"/>
    <p:sldId id="310" r:id="rId24"/>
    <p:sldId id="306" r:id="rId25"/>
    <p:sldId id="293" r:id="rId26"/>
    <p:sldId id="309" r:id="rId27"/>
    <p:sldId id="311" r:id="rId28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8" autoAdjust="0"/>
    <p:restoredTop sz="98107" autoAdjust="0"/>
  </p:normalViewPr>
  <p:slideViewPr>
    <p:cSldViewPr>
      <p:cViewPr>
        <p:scale>
          <a:sx n="90" d="100"/>
          <a:sy n="90" d="100"/>
        </p:scale>
        <p:origin x="-523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A3075-9B65-46F9-892F-655978586C37}" type="datetimeFigureOut">
              <a:rPr lang="zh-CN" altLang="en-US" smtClean="0"/>
              <a:t>2011/5/11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64095-7A7E-4B95-B35E-BEBC474E6C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939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CN" sz="1200"/>
            </a:lvl1pPr>
          </a:lstStyle>
          <a:p>
            <a:fld id="{7D7FFEE4-4A8C-4EF6-87B2-F4E802178BD4}" type="datetimeFigureOut">
              <a:rPr/>
              <a:pPr/>
              <a:t>8/31/2006</a:t>
            </a:fld>
            <a:endParaRPr lang="zh-CN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zh-CN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CN" sz="1200"/>
            </a:lvl1pPr>
          </a:lstStyle>
          <a:p>
            <a:fld id="{4A6505C8-6E27-40BE-9D71-ECD91AC13D63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9689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 latinLnBrk="0">
              <a:defRPr lang="zh-CN"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latinLnBrk="0">
              <a:defRPr lang="zh-CN" sz="2800"/>
            </a:lvl1pPr>
            <a:lvl2pPr>
              <a:defRPr lang="zh-CN" sz="2400"/>
            </a:lvl2pPr>
            <a:lvl3pPr>
              <a:defRPr lang="zh-CN" sz="2000"/>
            </a:lvl3pPr>
            <a:lvl4pPr>
              <a:defRPr lang="zh-CN" sz="1800"/>
            </a:lvl4pPr>
            <a:lvl5pPr>
              <a:defRPr lang="zh-CN" sz="1800"/>
            </a:lvl5pPr>
            <a:lvl6pPr>
              <a:defRPr lang="zh-CN" sz="1800"/>
            </a:lvl6pPr>
            <a:lvl7pPr>
              <a:defRPr lang="zh-CN" sz="1800"/>
            </a:lvl7pPr>
            <a:lvl8pPr>
              <a:defRPr lang="zh-CN" sz="1800"/>
            </a:lvl8pPr>
            <a:lvl9pPr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latinLnBrk="0">
              <a:defRPr lang="zh-CN" sz="2800"/>
            </a:lvl1pPr>
            <a:lvl2pPr>
              <a:defRPr lang="zh-CN" sz="2400"/>
            </a:lvl2pPr>
            <a:lvl3pPr>
              <a:defRPr lang="zh-CN" sz="2000"/>
            </a:lvl3pPr>
            <a:lvl4pPr>
              <a:defRPr lang="zh-CN" sz="1800"/>
            </a:lvl4pPr>
            <a:lvl5pPr>
              <a:defRPr lang="zh-CN" sz="1800"/>
            </a:lvl5pPr>
            <a:lvl6pPr>
              <a:defRPr lang="zh-CN" sz="1800"/>
            </a:lvl6pPr>
            <a:lvl7pPr>
              <a:defRPr lang="zh-CN" sz="1800"/>
            </a:lvl7pPr>
            <a:lvl8pPr>
              <a:defRPr lang="zh-CN" sz="1800"/>
            </a:lvl8pPr>
            <a:lvl9pPr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关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latinLnBrk="0">
              <a:defRPr lang="zh-CN" sz="2400"/>
            </a:lvl1pPr>
            <a:lvl2pPr>
              <a:defRPr lang="zh-CN" sz="2000"/>
            </a:lvl2pPr>
            <a:lvl3pPr>
              <a:defRPr lang="zh-CN" sz="1800"/>
            </a:lvl3pPr>
            <a:lvl4pPr>
              <a:defRPr lang="zh-CN" sz="1600"/>
            </a:lvl4pPr>
            <a:lvl5pPr>
              <a:defRPr lang="zh-CN" sz="1600"/>
            </a:lvl5pPr>
            <a:lvl6pPr>
              <a:defRPr lang="zh-CN" sz="1600"/>
            </a:lvl6pPr>
            <a:lvl7pPr>
              <a:defRPr lang="zh-CN" sz="1600"/>
            </a:lvl7pPr>
            <a:lvl8pPr>
              <a:defRPr lang="zh-CN" sz="1600"/>
            </a:lvl8pPr>
            <a:lvl9pPr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Shap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latinLnBrk="0">
              <a:defRPr lang="zh-CN" sz="2400"/>
            </a:lvl1pPr>
            <a:lvl2pPr>
              <a:defRPr lang="zh-CN" sz="2000"/>
            </a:lvl2pPr>
            <a:lvl3pPr>
              <a:defRPr lang="zh-CN" sz="1800"/>
            </a:lvl3pPr>
            <a:lvl4pPr>
              <a:defRPr lang="zh-CN" sz="1600"/>
            </a:lvl4pPr>
            <a:lvl5pPr>
              <a:defRPr lang="zh-CN" sz="1600"/>
            </a:lvl5pPr>
            <a:lvl6pPr>
              <a:defRPr lang="zh-CN" sz="1600"/>
            </a:lvl6pPr>
            <a:lvl7pPr>
              <a:defRPr lang="zh-CN" sz="1600"/>
            </a:lvl7pPr>
            <a:lvl8pPr>
              <a:defRPr lang="zh-CN" sz="1600"/>
            </a:lvl8pPr>
            <a:lvl9pPr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 latinLnBrk="0">
              <a:defRPr lang="zh-CN"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latinLnBrk="0"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>
              <a:buNone/>
              <a:defRPr lang="zh-CN" sz="1200"/>
            </a:lvl2pPr>
            <a:lvl3pPr marL="914400" indent="0">
              <a:buNone/>
              <a:defRPr lang="zh-CN" sz="1000"/>
            </a:lvl3pPr>
            <a:lvl4pPr marL="1371600" indent="0">
              <a:buNone/>
              <a:defRPr lang="zh-CN" sz="900"/>
            </a:lvl4pPr>
            <a:lvl5pPr marL="1828800" indent="0">
              <a:buNone/>
              <a:defRPr lang="zh-CN" sz="900"/>
            </a:lvl5pPr>
            <a:lvl6pPr marL="2286000" indent="0">
              <a:buNone/>
              <a:defRPr lang="zh-CN" sz="900"/>
            </a:lvl6pPr>
            <a:lvl7pPr marL="2743200" indent="0">
              <a:buNone/>
              <a:defRPr lang="zh-CN" sz="900"/>
            </a:lvl7pPr>
            <a:lvl8pPr marL="3200400" indent="0">
              <a:buNone/>
              <a:defRPr lang="zh-CN" sz="900"/>
            </a:lvl8pPr>
            <a:lvl9pPr marL="3657600" indent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latinLnBrk="0">
              <a:defRPr lang="zh-CN"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>
              <a:buNone/>
              <a:defRPr lang="zh-CN" sz="1200"/>
            </a:lvl2pPr>
            <a:lvl3pPr marL="914400" indent="0">
              <a:buNone/>
              <a:defRPr lang="zh-CN" sz="1000"/>
            </a:lvl3pPr>
            <a:lvl4pPr marL="1371600" indent="0">
              <a:buNone/>
              <a:defRPr lang="zh-CN" sz="900"/>
            </a:lvl4pPr>
            <a:lvl5pPr marL="1828800" indent="0">
              <a:buNone/>
              <a:defRPr lang="zh-CN" sz="900"/>
            </a:lvl5pPr>
            <a:lvl6pPr marL="2286000" indent="0">
              <a:buNone/>
              <a:defRPr lang="zh-CN" sz="900"/>
            </a:lvl6pPr>
            <a:lvl7pPr marL="2743200" indent="0">
              <a:buNone/>
              <a:defRPr lang="zh-CN" sz="900"/>
            </a:lvl7pPr>
            <a:lvl8pPr marL="3200400" indent="0">
              <a:buNone/>
              <a:defRPr lang="zh-CN" sz="900"/>
            </a:lvl8pPr>
            <a:lvl9pPr marL="3657600" indent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Ovr>
    <a:masterClrMapping/>
  </p:clrMapOvr>
  <p:transition>
    <p:sndAc>
      <p:stSnd>
        <p:snd r:embed="rId1" name="click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audio" Target="../media/audio1.wav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C663A-5A09-470A-8CA2-108EEA1DD31B}" type="datetimeFigureOut">
              <a:rPr/>
              <a:pPr/>
              <a:t>8/31/2006</a:t>
            </a:fld>
            <a:endParaRPr lang="zh-CN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BC286-B2FE-44AC-8F25-02BBF4E9D127}" type="slidenum">
              <a:rPr/>
              <a:pPr/>
              <a:t>‹#›</a:t>
            </a:fld>
            <a:endParaRPr lang="zh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sndAc>
      <p:stSnd>
        <p:snd r:embed="rId11" name="click.wav"/>
      </p:stSnd>
    </p:sndAc>
  </p:transition>
  <p:txStyles>
    <p:titleStyle>
      <a:lvl1pPr algn="ctr" rtl="0" eaLnBrk="1" latinLnBrk="0" hangingPunct="1">
        <a:spcBef>
          <a:spcPct val="0"/>
        </a:spcBef>
        <a:buNone/>
        <a:defRPr lang="zh-CN" sz="4400" b="0" kern="1200" cap="none" spc="0">
          <a:ln w="1841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Font typeface="Arial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zh-CN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HTML5 </a:t>
            </a:r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游戏开发实例分享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292080" y="2843658"/>
            <a:ext cx="3384376" cy="3743965"/>
            <a:chOff x="3608074" y="980728"/>
            <a:chExt cx="5068382" cy="5606896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08074" y="2690145"/>
              <a:ext cx="5068382" cy="3897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99587" y="980728"/>
              <a:ext cx="1965325" cy="3386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" name="组合 12"/>
          <p:cNvGrpSpPr/>
          <p:nvPr/>
        </p:nvGrpSpPr>
        <p:grpSpPr>
          <a:xfrm>
            <a:off x="611560" y="1643316"/>
            <a:ext cx="4464496" cy="2433756"/>
            <a:chOff x="261248" y="2348880"/>
            <a:chExt cx="2448272" cy="2433756"/>
          </a:xfrm>
        </p:grpSpPr>
        <p:sp>
          <p:nvSpPr>
            <p:cNvPr id="10" name="TextBox 9"/>
            <p:cNvSpPr txBox="1"/>
            <p:nvPr/>
          </p:nvSpPr>
          <p:spPr>
            <a:xfrm>
              <a:off x="261248" y="2636912"/>
              <a:ext cx="23762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Adobe 黑体 Std R" pitchFamily="34" charset="-122"/>
                  <a:ea typeface="Adobe 黑体 Std R" pitchFamily="34" charset="-122"/>
                </a:rPr>
                <a:t>罗睿（斩梦人天天）</a:t>
              </a:r>
              <a:endParaRPr lang="zh-CN" altLang="en-US" sz="3200" dirty="0">
                <a:latin typeface="Adobe 黑体 Std R" pitchFamily="34" charset="-122"/>
                <a:ea typeface="Adobe 黑体 Std R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1248" y="2348880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latin typeface="+mj-ea"/>
                <a:ea typeface="+mj-ea"/>
                <a:cs typeface="Courier New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248" y="3212976"/>
              <a:ext cx="24482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Adobe 黑体 Std R" pitchFamily="34" charset="-122"/>
                  <a:ea typeface="+mj-ea"/>
                  <a:cs typeface="Courier New" pitchFamily="49" charset="0"/>
                </a:rPr>
                <a:t>takuma888@126.com  </a:t>
              </a:r>
            </a:p>
            <a:p>
              <a:endParaRPr lang="en-US" altLang="zh-CN" sz="3200" dirty="0" smtClean="0">
                <a:latin typeface="Adobe 黑体 Std R" pitchFamily="34" charset="-122"/>
                <a:ea typeface="+mj-ea"/>
                <a:cs typeface="Courier New" pitchFamily="49" charset="0"/>
              </a:endParaRPr>
            </a:p>
            <a:p>
              <a:r>
                <a:rPr lang="en-US" altLang="zh-CN" sz="3200" dirty="0" smtClean="0">
                  <a:latin typeface="Adobe 黑体 Std R" pitchFamily="34" charset="-122"/>
                  <a:ea typeface="+mj-ea"/>
                  <a:cs typeface="Courier New" pitchFamily="49" charset="0"/>
                </a:rPr>
                <a:t>2011.2.26</a:t>
              </a:r>
              <a:endParaRPr lang="zh-CN" altLang="en-US" sz="3200" dirty="0">
                <a:latin typeface="Adobe 黑体 Std R" pitchFamily="34" charset="-122"/>
                <a:ea typeface="+mj-ea"/>
                <a:cs typeface="Courier New" pitchFamily="49" charset="0"/>
              </a:endParaRPr>
            </a:p>
          </p:txBody>
        </p:sp>
      </p:grp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4365104"/>
            <a:ext cx="3163577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7524328" y="3290501"/>
            <a:ext cx="1152128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 smtClean="0"/>
              <a:t>图像版权归</a:t>
            </a:r>
            <a:r>
              <a:rPr lang="en-US" altLang="zh-CN" sz="300" dirty="0" smtClean="0"/>
              <a:t>CAPCOM</a:t>
            </a:r>
            <a:r>
              <a:rPr lang="zh-CN" altLang="en-US" sz="300" dirty="0" smtClean="0"/>
              <a:t>公司所有。</a:t>
            </a:r>
            <a:endParaRPr lang="zh-CN" altLang="en-US" sz="300" dirty="0"/>
          </a:p>
        </p:txBody>
      </p:sp>
      <p:grpSp>
        <p:nvGrpSpPr>
          <p:cNvPr id="34" name="组合 33"/>
          <p:cNvGrpSpPr/>
          <p:nvPr/>
        </p:nvGrpSpPr>
        <p:grpSpPr>
          <a:xfrm>
            <a:off x="5436096" y="3933056"/>
            <a:ext cx="864096" cy="288032"/>
            <a:chOff x="4067944" y="2636912"/>
            <a:chExt cx="864096" cy="288032"/>
          </a:xfrm>
        </p:grpSpPr>
        <p:sp>
          <p:nvSpPr>
            <p:cNvPr id="32" name="圆角矩形标注 31"/>
            <p:cNvSpPr/>
            <p:nvPr/>
          </p:nvSpPr>
          <p:spPr>
            <a:xfrm>
              <a:off x="4067944" y="2636912"/>
              <a:ext cx="864096" cy="288032"/>
            </a:xfrm>
            <a:prstGeom prst="wedgeRoundRectCallout">
              <a:avLst>
                <a:gd name="adj1" fmla="val 37867"/>
                <a:gd name="adj2" fmla="val 85016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147978" y="2647945"/>
              <a:ext cx="7120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75000"/>
                    </a:schemeClr>
                  </a:solidFill>
                  <a:latin typeface="+mj-ea"/>
                  <a:ea typeface="+mj-ea"/>
                </a:rPr>
                <a:t>我是</a:t>
              </a:r>
              <a:r>
                <a:rPr lang="en-US" altLang="zh-CN" sz="1200" dirty="0" smtClean="0">
                  <a:solidFill>
                    <a:schemeClr val="bg2">
                      <a:lumMod val="75000"/>
                    </a:schemeClr>
                  </a:solidFill>
                  <a:latin typeface="+mj-ea"/>
                  <a:ea typeface="+mj-ea"/>
                </a:rPr>
                <a:t>IE9</a:t>
              </a:r>
              <a:endParaRPr lang="zh-CN" altLang="en-US" sz="12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452322" y="4509120"/>
            <a:ext cx="1296143" cy="288032"/>
            <a:chOff x="4067944" y="2636912"/>
            <a:chExt cx="915242" cy="288032"/>
          </a:xfrm>
        </p:grpSpPr>
        <p:sp>
          <p:nvSpPr>
            <p:cNvPr id="36" name="圆角矩形标注 35"/>
            <p:cNvSpPr/>
            <p:nvPr/>
          </p:nvSpPr>
          <p:spPr>
            <a:xfrm>
              <a:off x="4067944" y="2636912"/>
              <a:ext cx="864096" cy="288032"/>
            </a:xfrm>
            <a:prstGeom prst="wedgeRoundRectCallout">
              <a:avLst>
                <a:gd name="adj1" fmla="val -38687"/>
                <a:gd name="adj2" fmla="val 98525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092956" y="2647945"/>
              <a:ext cx="8902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bg2">
                      <a:lumMod val="75000"/>
                    </a:schemeClr>
                  </a:solidFill>
                  <a:latin typeface="+mj-ea"/>
                  <a:ea typeface="+mj-ea"/>
                </a:rPr>
                <a:t>我是</a:t>
              </a:r>
              <a:r>
                <a:rPr lang="en-US" altLang="zh-CN" sz="1200" dirty="0" smtClean="0">
                  <a:solidFill>
                    <a:schemeClr val="bg2">
                      <a:lumMod val="75000"/>
                    </a:schemeClr>
                  </a:solidFill>
                  <a:latin typeface="+mj-ea"/>
                  <a:ea typeface="+mj-ea"/>
                </a:rPr>
                <a:t>Chrome8</a:t>
              </a:r>
              <a:endParaRPr lang="zh-CN" altLang="en-US" sz="1200" dirty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7544" y="6021288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Adobe 黑体 Std R" pitchFamily="34" charset="-122"/>
                <a:ea typeface="Adobe 黑体 Std R" pitchFamily="34" charset="-122"/>
                <a:cs typeface="Courier New" pitchFamily="49" charset="0"/>
              </a:rPr>
              <a:t>（敲门沙龙版）</a:t>
            </a:r>
            <a:endParaRPr lang="zh-CN" altLang="en-US" sz="2000" dirty="0">
              <a:latin typeface="Adobe 黑体 Std R" pitchFamily="34" charset="-122"/>
              <a:ea typeface="Adobe 黑体 Std R" pitchFamily="34" charset="-122"/>
              <a:cs typeface="Courier New" pitchFamily="49" charset="0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技术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HTML5</a:t>
            </a:r>
          </a:p>
          <a:p>
            <a:pPr lvl="1"/>
            <a:r>
              <a:rPr lang="en-US" altLang="zh-CN" sz="4400" dirty="0" err="1" smtClean="0">
                <a:latin typeface="Adobe 黑体 Std R" pitchFamily="34" charset="-122"/>
                <a:ea typeface="Adobe 黑体 Std R" pitchFamily="34" charset="-122"/>
              </a:rPr>
              <a:t>Javascript</a:t>
            </a:r>
            <a:endParaRPr lang="en-US" altLang="zh-CN" sz="4400" dirty="0" smtClean="0">
              <a:latin typeface="Adobe 黑体 Std R" pitchFamily="34" charset="-122"/>
              <a:ea typeface="Adobe 黑体 Std R" pitchFamily="34" charset="-122"/>
            </a:endParaRPr>
          </a:p>
          <a:p>
            <a:pPr lvl="1"/>
            <a:r>
              <a:rPr lang="en-US" altLang="zh-CN" sz="4400" dirty="0" smtClean="0">
                <a:latin typeface="Adobe 黑体 Std R" pitchFamily="34" charset="-122"/>
                <a:ea typeface="Adobe 黑体 Std R" pitchFamily="34" charset="-122"/>
              </a:rPr>
              <a:t>Canvas2D</a:t>
            </a:r>
          </a:p>
          <a:p>
            <a:pPr lvl="1"/>
            <a:r>
              <a:rPr lang="en-US" altLang="zh-CN" sz="4400" dirty="0" smtClean="0">
                <a:latin typeface="Adobe 黑体 Std R" pitchFamily="34" charset="-122"/>
                <a:ea typeface="Adobe 黑体 Std R" pitchFamily="34" charset="-122"/>
              </a:rPr>
              <a:t>Audio</a:t>
            </a:r>
          </a:p>
          <a:p>
            <a:pPr lvl="1"/>
            <a:r>
              <a:rPr lang="en-US" altLang="zh-CN" sz="4400" dirty="0" smtClean="0">
                <a:latin typeface="Adobe 黑体 Std R" pitchFamily="34" charset="-122"/>
                <a:ea typeface="Adobe 黑体 Std R" pitchFamily="34" charset="-122"/>
              </a:rPr>
              <a:t>Supported Browsers</a:t>
            </a:r>
            <a:endParaRPr lang="zh-CN" altLang="en-US" sz="44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基本原理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基本原理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绘制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擦除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重复以上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工具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工具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精灵编辑器</a:t>
            </a:r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980728"/>
            <a:ext cx="6336704" cy="5076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更多工具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更多工具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资源管理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场景编辑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剧本编辑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人工智能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物理引擎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……</a:t>
            </a:r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游戏的灵魂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游戏的灵魂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对细节的严谨态度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满足玩家的需求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成就感，代入感，平衡性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透过代码与玩家沟通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谁？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zh-CN" altLang="en-US" sz="6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更多</a:t>
            </a:r>
            <a:r>
              <a:rPr lang="en-US" altLang="zh-CN" sz="6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JS</a:t>
            </a:r>
            <a:r>
              <a:rPr lang="zh-CN" altLang="en-US" sz="6000" b="0" kern="1200" cap="none" spc="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游戏</a:t>
            </a:r>
            <a:endParaRPr lang="zh-CN" altLang="zh-CN" sz="6000" b="0" kern="1200" cap="none" spc="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  <p:grpSp>
        <p:nvGrpSpPr>
          <p:cNvPr id="2" name="组合 12"/>
          <p:cNvGrpSpPr/>
          <p:nvPr/>
        </p:nvGrpSpPr>
        <p:grpSpPr>
          <a:xfrm>
            <a:off x="649916" y="2204864"/>
            <a:ext cx="7451826" cy="3168352"/>
            <a:chOff x="878132" y="2236249"/>
            <a:chExt cx="7451826" cy="3168352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65598" y="2236249"/>
              <a:ext cx="2850842" cy="199923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78132" y="2623002"/>
              <a:ext cx="3832297" cy="248624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28408" y="2784186"/>
              <a:ext cx="1801550" cy="23131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16040" y="4107875"/>
              <a:ext cx="3856536" cy="129672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意义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意义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HTML5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提供了更多的选择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业余开发者也能开发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技术不是唯一追求的目标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最终让用户得到享受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谢谢大家！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800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Q &amp; A</a:t>
            </a:r>
            <a:endParaRPr lang="zh-CN" altLang="en-US" sz="8000" dirty="0" smtClean="0">
              <a:ln w="18415" cmpd="sng">
                <a:noFill/>
                <a:prstDash val="solid"/>
              </a:ln>
              <a:solidFill>
                <a:srgbClr val="99FF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谁？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普通的前端工程师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普通的网页设计师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普通人民群众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做了什么？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做了什么？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HTML5 + </a:t>
            </a:r>
            <a:r>
              <a:rPr lang="en-US" altLang="zh-CN" sz="4800" dirty="0" err="1" smtClean="0">
                <a:latin typeface="Adobe 黑体 Std R" pitchFamily="34" charset="-122"/>
                <a:ea typeface="Adobe 黑体 Std R" pitchFamily="34" charset="-122"/>
              </a:rPr>
              <a:t>Javascript</a:t>
            </a:r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/>
            </a:r>
            <a:b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</a:b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实现的</a:t>
            </a:r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CAPCOM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街机游戏</a:t>
            </a:r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/>
            </a:r>
            <a:b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</a:br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《</a:t>
            </a:r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圆桌骑士</a:t>
            </a:r>
            <a:r>
              <a:rPr lang="en-US" altLang="zh-CN" sz="4800" dirty="0" smtClean="0">
                <a:latin typeface="Adobe 黑体 Std R" pitchFamily="34" charset="-122"/>
                <a:ea typeface="Adobe 黑体 Std R" pitchFamily="34" charset="-122"/>
              </a:rPr>
              <a:t>》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回忆：影响一代人的CAPCOM街机经典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4390504"/>
            <a:ext cx="1047750" cy="1333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6" descr="回忆：影响一代人的CAPCOM街机经典 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5244" y="4387055"/>
            <a:ext cx="1047750" cy="1333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8" descr="回忆：影响一代人的CAPCOM街机经典 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5914" y="4387055"/>
            <a:ext cx="1047750" cy="1333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10" descr="回忆：影响一代人的CAPCOM街机经典 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7704" y="908720"/>
            <a:ext cx="5271911" cy="308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不是一个人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54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不是一个人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团队的力量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策划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资源整理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开发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r>
              <a:rPr lang="zh-CN" altLang="en-US" sz="4800" dirty="0" smtClean="0">
                <a:latin typeface="Adobe 黑体 Std R" pitchFamily="34" charset="-122"/>
                <a:ea typeface="Adobe 黑体 Std R" pitchFamily="34" charset="-122"/>
              </a:rPr>
              <a:t>测试</a:t>
            </a:r>
            <a:endParaRPr lang="en-US" altLang="zh-CN" sz="4800" dirty="0" smtClean="0">
              <a:latin typeface="Adobe 黑体 Std R" pitchFamily="34" charset="-122"/>
              <a:ea typeface="Adobe 黑体 Std R" pitchFamily="34" charset="-122"/>
            </a:endParaRPr>
          </a:p>
          <a:p>
            <a:endParaRPr lang="zh-CN" altLang="en-US" sz="48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4032"/>
            <a:ext cx="8229600" cy="1143000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ln w="18415" cmpd="sng">
                  <a:noFill/>
                  <a:prstDash val="solid"/>
                </a:ln>
                <a:solidFill>
                  <a:srgbClr val="99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黑体 Std R" pitchFamily="34" charset="-122"/>
                <a:ea typeface="Adobe 黑体 Std R" pitchFamily="34" charset="-122"/>
              </a:rPr>
              <a:t>技术</a:t>
            </a:r>
          </a:p>
        </p:txBody>
      </p:sp>
    </p:spTree>
  </p:cSld>
  <p:clrMapOvr>
    <a:masterClrMapping/>
  </p:clrMapOvr>
  <p:transition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rixDiagr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8D8B3457135D67479991424C624CBB4704002439B9162B2E88498A324BEFF3815221" ma:contentTypeVersion="28" ma:contentTypeDescription="Create a new document." ma:contentTypeScope="" ma:versionID="8a5d1138c105d8cae0b61e654d3eeb7e"/>
</file>

<file path=customXml/itemProps1.xml><?xml version="1.0" encoding="utf-8"?>
<ds:datastoreItem xmlns:ds="http://schemas.openxmlformats.org/officeDocument/2006/customXml" ds:itemID="{E907FE4B-5A6D-4071-B6A2-82F3DEEAA9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A807CF9-543F-40E4-A9BC-BD26BF0F5D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A08CB8-CFE4-43D4-B28F-108EFEB94C89}">
  <ds:schemaRefs>
    <ds:schemaRef ds:uri="http://schemas.microsoft.com/office/2006/metadata/contentType"/>
    <ds:schemaRef ds:uri="http://schemas.microsoft.com/office/2006/metadata/properties/metaAttribut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MatrixDiagram</Template>
  <TotalTime>0</TotalTime>
  <Words>272</Words>
  <Application>Microsoft Office PowerPoint</Application>
  <PresentationFormat>全屏显示(4:3)</PresentationFormat>
  <Paragraphs>62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MatrixDiagram</vt:lpstr>
      <vt:lpstr>HTML5 游戏开发实例分享</vt:lpstr>
      <vt:lpstr>谁？</vt:lpstr>
      <vt:lpstr>谁？</vt:lpstr>
      <vt:lpstr>做了什么？</vt:lpstr>
      <vt:lpstr>做了什么？</vt:lpstr>
      <vt:lpstr>PowerPoint 演示文稿</vt:lpstr>
      <vt:lpstr>不是一个人</vt:lpstr>
      <vt:lpstr>不是一个人</vt:lpstr>
      <vt:lpstr>技术</vt:lpstr>
      <vt:lpstr>技术</vt:lpstr>
      <vt:lpstr>基本原理</vt:lpstr>
      <vt:lpstr>基本原理</vt:lpstr>
      <vt:lpstr>工具</vt:lpstr>
      <vt:lpstr>工具</vt:lpstr>
      <vt:lpstr>PowerPoint 演示文稿</vt:lpstr>
      <vt:lpstr>更多工具</vt:lpstr>
      <vt:lpstr>更多工具</vt:lpstr>
      <vt:lpstr>游戏的灵魂</vt:lpstr>
      <vt:lpstr>游戏的灵魂</vt:lpstr>
      <vt:lpstr>更多JS游戏</vt:lpstr>
      <vt:lpstr>意义</vt:lpstr>
      <vt:lpstr>意义</vt:lpstr>
      <vt:lpstr>谢谢大家！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2010-12-14T15:28:09Z</dcterms:created>
  <dcterms:modified xsi:type="dcterms:W3CDTF">2011-05-10T18:22:54Z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TC101743289990</vt:lpwstr>
  </property>
</Properties>
</file>